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71" r:id="rId5"/>
    <p:sldId id="265" r:id="rId6"/>
    <p:sldId id="266" r:id="rId7"/>
    <p:sldId id="263" r:id="rId8"/>
    <p:sldId id="264" r:id="rId9"/>
    <p:sldId id="262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yadxelen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-n.ru/" TargetMode="External"/><Relationship Id="rId5" Type="http://schemas.openxmlformats.org/officeDocument/2006/relationships/hyperlink" Target="http://www.buryatia.org/" TargetMode="External"/><Relationship Id="rId4" Type="http://schemas.openxmlformats.org/officeDocument/2006/relationships/hyperlink" Target="http://www.nomoiha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«Во всём видеть положительное…»</a:t>
            </a:r>
            <a:endParaRPr lang="ru-RU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20538" y="695985"/>
            <a:ext cx="6643734" cy="5201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Хатар-Хадайн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дунда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ургуулиин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хэлэнэй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багша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Бидогаева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Лилия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Хамакшиновна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(фото)</a:t>
            </a: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img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444" y="2924944"/>
            <a:ext cx="2366564" cy="2853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5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6858048" cy="2369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 целях распространения педагогического опыта стараюсь активно участвовать в семинарах и конференциях разных уровней.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5" t="8669" r="11005" b="6955"/>
          <a:stretch/>
        </p:blipFill>
        <p:spPr>
          <a:xfrm>
            <a:off x="428596" y="1714488"/>
            <a:ext cx="2965919" cy="429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3" t="5859" r="6633" b="7273"/>
          <a:stretch/>
        </p:blipFill>
        <p:spPr>
          <a:xfrm>
            <a:off x="2285984" y="2071678"/>
            <a:ext cx="3200401" cy="44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"/>
          <a:stretch/>
        </p:blipFill>
        <p:spPr>
          <a:xfrm>
            <a:off x="4000496" y="2071678"/>
            <a:ext cx="3184590" cy="458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535" y="1714488"/>
            <a:ext cx="3331465" cy="458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224" y="285728"/>
            <a:ext cx="443229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12" r="2741" b="31919"/>
          <a:stretch/>
        </p:blipFill>
        <p:spPr>
          <a:xfrm>
            <a:off x="3714744" y="571480"/>
            <a:ext cx="4705453" cy="312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472" y="2714620"/>
            <a:ext cx="5243014" cy="365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9058" y="3357562"/>
            <a:ext cx="4489867" cy="311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6480720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1.Призёр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районного  конкурса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Лучший учитель бурятского языка»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2.Участник региональной НПК «Совершенствование и перспектива развития бурятского языка и литературы в образовательных учреждениях Иркутской области», доклад «Воспитать человека»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п.Бохан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3.Участник межрегиональной НПК,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посвящённой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120-летию со дня рождения выдающегося учёного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С.П.Балдаева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«Этническая история, этнография, фольклористика и язык бурят», доклад « Топонимика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Курумчинской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долины»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п.Бохан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 сертификат и публикация в сборнике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4.Участник региональной НПК « Социокультурные аспекты в преподавании родных (нерусских) языков», доклад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«Топонимика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Курумчинской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долины»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публикация в сборнике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636" y="548680"/>
            <a:ext cx="6552728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5.Участник региональной НПК «Этнокультурное пространство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Предбайкалья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язык, фольклор, литература, история,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посвящённой 100-летию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 дня рождения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Дольёна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Мадасона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», доклад « История и этнография бурят»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п.Бохан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публикация в сборнике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6.Участник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научно-практического семинара Международной кафедры ЮНЕСКО «Инвестиции в человека»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7.Участник регионального конкурса иллюстрированных историй «Этнические традиции моей семьи»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8.Участник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Аскизского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межрегионального молодёжного гражданского форума « Сильные народы – сильная Россия», доклад «Традиции народного просвещения и современные подходы в региональном образовании 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п.Усть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-Ордынский, сертификат и публикация в сборнике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9.Участник международной научно-практической конференции «Мир фольклора в контексте истории и культуры монгольских народов», доклад  «Нравственное воспитание обучающихся на лучших традициях бурятского народа»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 и публикация в сборнике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5656" y="679894"/>
            <a:ext cx="633670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10. Участник региональной научно-практической конференции, посвящённой 100-летию со дня рождения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Н.О.Шаракшиновой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доклад «Нравственное воспитание обучающихся на лучших традициях бурятского народа»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п.Бохан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 сертификат и публикация в сборнике.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11.Участник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заочного круглого стола « Этнокультурный компонент образовательного пространства Иркутской области», 2 доклада «Традиции народного просвещения и современные подходы в региональном образовании» и «Нравственное воспитание учащихся на лучших традициях бурятского народа»,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г.Ангарск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 и публикация в сборнике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12.Участик  Всероссийского интернет фестиваля «Интерактивный  белый месяц-2016» в номинации «Лучший ИКТ-урок родного языка», размещение в сети интернет и на портале «Сеть творческих учителей»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сообществе «Родной язык и этнокультурный компонент», диплом 2 степени, г.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Иркутск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85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39652" y="836712"/>
            <a:ext cx="6264696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13.Участник научного семинара «Научно-методические аспекты преподавания бурятской литературы в основной и старшей школе в условиях реализации ФГОС»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г.Улан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-Удэ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 и публикация в сборнике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14.Участник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НПК «Сохраняя традиции, создаём будущее»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15.Участник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круглого стола «Преподавание родного языка в образовательных учреждениях Иркутской области»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форума «Образование Прибайкалья – 2016»,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16.Участник международной научно-практической конференции « Бурятский мир: от истоков к будущему».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г.Улан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-Удэ, сертификат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17.Участник   регионального семинара по обсуждению примерных программ по учебному предмету «Бурятская литература» для общеобразовательных организаций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региональной концепции преподавания родного (бурятского) языка и литературы Иркутской области,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398317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92382" y="818393"/>
            <a:ext cx="69847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18.Участник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Межрегиональной научно-практической конференции школьников и педагогов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Самсоновские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чтения», посвящённой 115-летию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Н.Е.Самсоновой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республика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Саха Якутия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А) Диплом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степени в секции «Методика обучения: традиции и инновации», доклад «Топонимика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Курумчинской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долины».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Б) Диплом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степени в секции «Актуальные вопросы воспитания детей, пути их решения и перспективы»,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 Нравственное воспитание учащихся на лучших традициях бурятского народа».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В) Благодарственное письмо за качественную подготовку участника в 1 Межрегиональной научно-практической конференции школьников и педагогов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Самсоновские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чтения», посвящённой 115-летию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Н.Е.Самсоновой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19. Участник окружного семинара «Создание языковой среды при обучении родному языку»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п.Оса,сертификат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419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03648" y="836712"/>
            <a:ext cx="6552728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20.Участник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семинара  « Научно-методические аспекты преподавания бурятской литературы в основной и старшей школе в условиях реализации ФГОС»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г.Улан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-Удэ, сертификат и публикация в сборнике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21.Участник НПК «Сохраняя традиции, создаём будущее» доклад « Нравственное воспитание обучающихся на лучших традициях бурятского народа»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сертификат и публикация в сборнике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22.Участник семинара- практикума «Использование современных педагогических технологий на уроках бурятского языка в условиях ФГОС»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 Применение интерактивной доски на уроках бурятского языка и литературы»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п.Бохан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23.Участник районного конкурса «Учитель года-2012»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6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28728" y="571480"/>
            <a:ext cx="6500858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</a:t>
            </a:r>
            <a:r>
              <a:rPr lang="en-US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РЭЛ ХЭЛЭН, Т</a:t>
            </a:r>
            <a:r>
              <a:rPr lang="en-US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РЭ</a:t>
            </a:r>
            <a:r>
              <a:rPr lang="en-US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ЭН ДАЙДА ХОЁРОО</a:t>
            </a: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ЭХЫНШНИ </a:t>
            </a:r>
            <a:r>
              <a:rPr lang="en-US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hY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НТЭЙ ХАМТА </a:t>
            </a:r>
            <a:r>
              <a:rPr lang="en-US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ЛГЫН ДУУНАЙ ШЭМЭ.</a:t>
            </a: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ЭНЭ ХЭЛЭН ДЭЭР ЭЖЫГЭЭ НЭРЛЭЭШ О</a:t>
            </a:r>
            <a:r>
              <a:rPr lang="en-US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ЭХЫНШНИ </a:t>
            </a:r>
            <a:r>
              <a:rPr lang="en-US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hY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НТЭЙ ХАМТА </a:t>
            </a:r>
            <a:r>
              <a:rPr lang="en-US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ЛГЫН ДУУНАЙ ШЭМЭ.</a:t>
            </a: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i="1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>
            <a:off x="1571604" y="3857628"/>
            <a:ext cx="7343796" cy="1171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 l="9412" t="17255" r="9412" b="10588"/>
          <a:stretch>
            <a:fillRect/>
          </a:stretch>
        </p:blipFill>
        <p:spPr bwMode="auto">
          <a:xfrm>
            <a:off x="3023311" y="3214674"/>
            <a:ext cx="3602825" cy="240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dirty="0" smtClean="0"/>
              <a:t>(фото)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6643734" cy="467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Тема самообразования: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«Использование электронных образовательных ресурсов, Интернет-ресурсов на уроках бурятского языка и литературы»</a:t>
            </a:r>
          </a:p>
          <a:p>
            <a:pPr algn="ctr"/>
            <a:endParaRPr lang="ru-RU" sz="4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446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03648" y="692696"/>
            <a:ext cx="6408712" cy="5478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электронного учебника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http://www.buryadxelen.com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Сайт библиотеки бурят-монгольской книги: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  <a:hlinkClick r:id="rId4"/>
              </a:rPr>
              <a:t>www.nomoihan.com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  <a:hlinkClick r:id="rId5"/>
              </a:rPr>
              <a:t>www.buryatia.org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Сеть творческих учителей бурятского языка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Найдал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naidal.ucoz.ru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Сеть творческих учителей: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www.it-n.ru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bagshanar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blogspot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Сайты бурятского языка:</a:t>
            </a:r>
          </a:p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Burytia.org</a:t>
            </a:r>
          </a:p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Mungen-tobsho.com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9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7224" y="428604"/>
            <a:ext cx="7715304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моей педагогической деятельности: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 условий для формирования коммуникативной компетенции обучающихся по бурятскому языку.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развивать интерес и мотивацию в области изучения национально – регионального компонента посредством создания толерантных ситуаций общения в разных сферах деятельности (урочной и внеурочной);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формировать коммуникативные умения (говорение,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чтение и письмо) и развивать коммуникативную компетенцию обучающихся с применением различных средств коммуникации и информации;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приобщать подрастающее поколение к культуре, обычаям и традициям бурятского народа, к его духовным и нравственно-этическим ценностям.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4414" y="857232"/>
            <a:ext cx="7000924" cy="4955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Направления в моей работе:</a:t>
            </a:r>
          </a:p>
          <a:p>
            <a:pPr algn="ctr">
              <a:buFontTx/>
              <a:buChar char="-"/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рочная деятельность</a:t>
            </a:r>
          </a:p>
          <a:p>
            <a:pPr algn="ctr">
              <a:buFontTx/>
              <a:buChar char="-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внеурочная деятельность</a:t>
            </a:r>
          </a:p>
          <a:p>
            <a:pPr algn="ctr">
              <a:buFontTx/>
              <a:buChar char="-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исследовательская и проектная  деятельность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6858048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Основной задачей внеурочной деятельности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является создание условий для самоопределения, самовыражения обучающихся, развития и реализации их творческих, интеллектуальных возможностей, вовлечение их в творческую деятельность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мероприятия, которые проводятся ежегодно: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неделя бурятского языка;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интеллектуальные игры;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праздники, посвященные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Сагаалгану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конкурсы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Дангина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Баатар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частие в фольклорных фестивалях, концертах, диктантах;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частие в праздновании дня бурятского языка.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Ежегодно в</a:t>
            </a:r>
            <a:endParaRPr lang="ru-RU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БЛХ\Фото для БЛХ\IMG_20150403_115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071966" cy="3201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F:\БЛХ\Фото для БЛХ\6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85728"/>
            <a:ext cx="435771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F:\БЛХ\Фото для БЛХ\9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409713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15"/>
          <p:cNvPicPr>
            <a:picLocks noChangeAspect="1" noChangeArrowheads="1"/>
          </p:cNvPicPr>
          <p:nvPr/>
        </p:nvPicPr>
        <p:blipFill>
          <a:blip r:embed="rId6" cstate="print"/>
          <a:srcRect l="2942" r="5882"/>
          <a:stretch>
            <a:fillRect/>
          </a:stretch>
        </p:blipFill>
        <p:spPr>
          <a:xfrm>
            <a:off x="4214810" y="3500439"/>
            <a:ext cx="4356000" cy="2999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128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642918"/>
            <a:ext cx="7072362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Мои ученики –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участники окружного конкурса на родном языке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Хурамшын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дайдын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хундэтэ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нухэдууд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в рамках Акции единого действия  «Говорим на родном языке»;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участники сочинений на бурятском языке «Язык-богатство народа»;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призёры проектных работ на родном языке «Традиции моего села»;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призёры областного месячника «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Булжамуур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призёры Ι Межрегиональной научно-практической конференции школьников и педагогов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Самсоновские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чтения», посвящённой 115-летию Н.Е.Самсоновой Республика Саха Якутия.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1052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Урочная деятельность</vt:lpstr>
      <vt:lpstr>Внеурочная деятельность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админ</cp:lastModifiedBy>
  <cp:revision>27</cp:revision>
  <dcterms:created xsi:type="dcterms:W3CDTF">2018-10-15T07:05:05Z</dcterms:created>
  <dcterms:modified xsi:type="dcterms:W3CDTF">2021-02-18T01:49:48Z</dcterms:modified>
</cp:coreProperties>
</file>